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4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60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2D2349-1361-C7CC-D0AB-44317197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38" y="1706563"/>
            <a:ext cx="96774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31AE0E-76B2-513B-C346-6EA5E16C9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78038" y="3167063"/>
            <a:ext cx="96774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 spc="-150">
          <a:solidFill>
            <a:srgbClr val="203864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>
            <a:extLst>
              <a:ext uri="{FF2B5EF4-FFF2-40B4-BE49-F238E27FC236}">
                <a16:creationId xmlns:a16="http://schemas.microsoft.com/office/drawing/2014/main" id="{B0B11D63-8619-B33B-31D7-AEE598C3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>
            <a:extLst>
              <a:ext uri="{FF2B5EF4-FFF2-40B4-BE49-F238E27FC236}">
                <a16:creationId xmlns:a16="http://schemas.microsoft.com/office/drawing/2014/main" id="{69EE3361-B5A4-0683-2DFD-EF1E16C20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9138FB-7A35-9B5A-58ED-F1A5038A1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5644166"/>
            <a:ext cx="2977980" cy="209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6D011-522F-3D9A-A6A5-56A516EFB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6093582"/>
            <a:ext cx="7463248" cy="2377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Pattie Covert</dc:creator>
  <cp:lastModifiedBy>Jonathan Bruns</cp:lastModifiedBy>
  <cp:revision>8</cp:revision>
  <dcterms:created xsi:type="dcterms:W3CDTF">2021-02-03T14:57:50Z</dcterms:created>
  <dcterms:modified xsi:type="dcterms:W3CDTF">2022-08-08T22:06:10Z</dcterms:modified>
</cp:coreProperties>
</file>