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82"/>
  </p:normalViewPr>
  <p:slideViewPr>
    <p:cSldViewPr snapToGrid="0">
      <p:cViewPr>
        <p:scale>
          <a:sx n="95" d="100"/>
          <a:sy n="95" d="100"/>
        </p:scale>
        <p:origin x="8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DC870-BC76-104A-9B21-0E5FEC26FAF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2A2AA-34E3-9642-842E-AD6EAA3A1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3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Video: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search?client</a:t>
            </a:r>
            <a:r>
              <a:rPr lang="en-US" dirty="0"/>
              <a:t>=</a:t>
            </a:r>
            <a:r>
              <a:rPr lang="en-US" dirty="0" err="1"/>
              <a:t>safari&amp;sca_esv</a:t>
            </a:r>
            <a:r>
              <a:rPr lang="en-US" dirty="0"/>
              <a:t>=34b23c430a4204cf&amp;sca_upv=1&amp;rls=</a:t>
            </a:r>
            <a:r>
              <a:rPr lang="en-US" dirty="0" err="1"/>
              <a:t>en&amp;sxsrf</a:t>
            </a:r>
            <a:r>
              <a:rPr lang="en-US" dirty="0"/>
              <a:t>=AM9HkKmvNtiedHHdfxl4R0gM6shvZUN9Xw:1702609638939&amp;q=</a:t>
            </a:r>
            <a:r>
              <a:rPr lang="en-US" dirty="0" err="1"/>
              <a:t>mansa+musa+video+for+kids&amp;tbm</a:t>
            </a:r>
            <a:r>
              <a:rPr lang="en-US" dirty="0"/>
              <a:t>=</a:t>
            </a:r>
            <a:r>
              <a:rPr lang="en-US" dirty="0" err="1"/>
              <a:t>vid&amp;source</a:t>
            </a:r>
            <a:r>
              <a:rPr lang="en-US" dirty="0"/>
              <a:t>=</a:t>
            </a:r>
            <a:r>
              <a:rPr lang="en-US" dirty="0" err="1"/>
              <a:t>lnms&amp;sa</a:t>
            </a:r>
            <a:r>
              <a:rPr lang="en-US" dirty="0"/>
              <a:t>=</a:t>
            </a:r>
            <a:r>
              <a:rPr lang="en-US" dirty="0" err="1"/>
              <a:t>X&amp;ved</a:t>
            </a:r>
            <a:r>
              <a:rPr lang="en-US" dirty="0"/>
              <a:t>=2ahUKEwiV--CVu5CDAxVVTTABHTkeAKUQ0pQJegQICRAB&amp;biw=1440&amp;bih=820&amp;dpr=2#fpstate=</a:t>
            </a:r>
            <a:r>
              <a:rPr lang="en-US" dirty="0" err="1"/>
              <a:t>ive&amp;vld</a:t>
            </a:r>
            <a:r>
              <a:rPr lang="en-US" dirty="0"/>
              <a:t>=cid:852d98e4,vid:KD1yraxgikk,st:0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2A2AA-34E3-9642-842E-AD6EAA3A16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www.nationsreportcard.gov</a:t>
            </a:r>
            <a:r>
              <a:rPr lang="en-US" dirty="0"/>
              <a:t>/dashboards/</a:t>
            </a:r>
            <a:r>
              <a:rPr lang="en-US" dirty="0" err="1"/>
              <a:t>achievement_gaps.aspx</a:t>
            </a:r>
            <a:r>
              <a:rPr lang="en-US" dirty="0"/>
              <a:t>#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2A2AA-34E3-9642-842E-AD6EAA3A16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4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05080-6E0D-5F28-178E-8933FC290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55EA2-344A-A87A-B2BD-3C96C3A34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8410A-E773-C02E-9A28-7ED494A65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DBFA0-66C3-0D24-8EF7-88E31B55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AA330-5D16-C234-534D-3D5587B0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3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5326-3105-E173-9FF5-B719A8B6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8C1AA-E6FA-DC76-FD79-639D6A644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6F82F-ED22-61F9-CE10-656A8D10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AB88D-E53E-CB11-73D9-77DC2270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5B23D-F0FE-6141-C092-1A970111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3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AC048-22F9-CD16-9FAA-D23116090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CB841-0791-3C4C-99A6-449EB8A41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E472F-3B70-603E-6868-9E2C0F5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3774-DAD9-B792-9127-DEE5E0C0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92DD7-4E70-7231-B800-08B3043F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5CAF-089C-C9CD-AAA3-83D8BE95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92256-D4A1-6C36-0E8C-B3C12728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8D09F-092E-3EF3-2159-5037F4A0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CE6C4-77B3-6350-08E0-037D8D65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52323-B1F4-4206-7077-40098BF2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9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606B6-4621-6452-14DE-E47EC992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7D508-0C89-C36F-3C22-48014D318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F64C4-B792-82D0-A6C0-426A65518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E72A8-B566-EE82-436A-36D10272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DBC2C-AD40-7640-BCB9-361BFD6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4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B3E7-A8B0-805D-BFF4-A254A709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0B0D0-3EFD-C5E5-D439-53F0A7BBD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DDB42-678C-CAF3-22D3-F2BD2CCCC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BE2E5-553F-9A3A-A52A-FE56BC1A9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A33EF-69A2-4903-F20D-A2E529DA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42DF1-5F3A-16EB-03E1-B3910D65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3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C2AB8-D204-391A-3A5A-0F69805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25A09-4FC1-9FB6-F88A-44824C07D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6A786-58D8-218B-6974-F6075453F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72BA7-FEAA-93FD-47AD-4108032BE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EF42E-DBB7-CB3E-87EF-12E67FFD6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CDCD6-ADFF-DF05-49C7-884CB632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5930C3-7BB2-6E29-F01B-935D55DF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03358A-0298-8456-F7B0-D38650FD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3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20EB-0A1B-7D3E-344D-DB178395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28D32-E8E2-949E-E0A4-FBF304D0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BCB14-0AE5-8789-C853-6E49CBDD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05FE2-319D-5AA9-4F74-E77B4C11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9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32586-3259-CC09-BE20-D36BAC465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9BF60-DA79-D193-B834-2D5901778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00801-533F-AEAE-8DCE-B0145506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52E6-EC97-FE66-15F9-6DA6A518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DC881-D5A8-CA9E-01DC-9DACE17E2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DACB-2817-74C4-CBA6-3B00406CB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296E5-3C56-6FC8-566A-6E78578D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9F881-63C4-95CF-91F7-C2FAFF1CE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AA305-F41F-06A0-3A3B-B3E89F3F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9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AA76-5B68-C865-ED75-0C939114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55782-3724-364E-6575-330DA4ED3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EEB31-CAF4-A304-0542-E4FA53FF9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A748-4D6A-8FE1-A05F-895ADF5A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F9CF-0E85-C135-8EA1-8EBFADE4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BBE41-42B3-5272-7F6A-AE032F5D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3A2CEC-5EF2-E31A-1731-7CCA706D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482C7-D7D6-D0B8-78D4-8AAB8967F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BB69-9BAD-1A2E-78A7-347389C13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1502-6AB4-2942-9E87-35E206C128B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3CC5-E8FE-85A1-0A55-F7EAEF82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65409-434D-832F-F11E-EFF731F2E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708EF-ED9B-6047-B659-273407BD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ixabay.com/en/moneybags-wealth-rich-wealthy-30556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ed.ted.com/lessons/mansa-musa-one-of-the-wealthiest-people-who-ever-lived-jessica-smith" TargetMode="External"/><Relationship Id="rId4" Type="http://schemas.openxmlformats.org/officeDocument/2006/relationships/hyperlink" Target="https://www.taxresearch.org.uk/Blog/2021/06/21/the-real-covid-financial-crisis-is-increasing-inequality-which-means-the-wealthy-must-pay-more-tax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4E6A3-D5CF-A20B-1D8E-5879D99D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in the World?</a:t>
            </a:r>
          </a:p>
        </p:txBody>
      </p:sp>
      <p:pic>
        <p:nvPicPr>
          <p:cNvPr id="7" name="Content Placeholder 6" descr="A collage of pictures of people and animals&#10;&#10;Description automatically generated">
            <a:extLst>
              <a:ext uri="{FF2B5EF4-FFF2-40B4-BE49-F238E27FC236}">
                <a16:creationId xmlns:a16="http://schemas.microsoft.com/office/drawing/2014/main" id="{CBBF5592-E474-0E99-AEE8-662D177F4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7760" y="36858"/>
            <a:ext cx="6497136" cy="6821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31C34E-AA69-F8A7-DF83-E2CC95E39278}"/>
              </a:ext>
            </a:extLst>
          </p:cNvPr>
          <p:cNvSpPr txBox="1"/>
          <p:nvPr/>
        </p:nvSpPr>
        <p:spPr>
          <a:xfrm>
            <a:off x="3657600" y="6210558"/>
            <a:ext cx="1014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Slide </a:t>
            </a:r>
            <a:r>
              <a:rPr lang="en-US" dirty="0"/>
              <a:t>1A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2270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5A23D-0BC6-DC1D-24A2-6C97561D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1AF82-FD52-9D7C-8909-9EEB97D45F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9F6DB6-48A3-87ED-FDD3-FA7FD0BBF4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E92E034-7C8F-CDA6-BE58-9AC0F54EF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60" y="0"/>
            <a:ext cx="8734152" cy="6994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63AB6-5EE4-D320-E42C-FDFC30A5BB96}"/>
              </a:ext>
            </a:extLst>
          </p:cNvPr>
          <p:cNvSpPr txBox="1"/>
          <p:nvPr/>
        </p:nvSpPr>
        <p:spPr>
          <a:xfrm>
            <a:off x="10777406" y="594256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9</a:t>
            </a:r>
          </a:p>
        </p:txBody>
      </p:sp>
    </p:spTree>
    <p:extLst>
      <p:ext uri="{BB962C8B-B14F-4D97-AF65-F5344CB8AC3E}">
        <p14:creationId xmlns:p14="http://schemas.microsoft.com/office/powerpoint/2010/main" val="927269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301EE9-AED1-9843-0B59-9BC1EFE5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8CF48-2E38-C14D-3267-33288DF3C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47" y="2873289"/>
            <a:ext cx="11479106" cy="37393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1956, French researcher Marcelle Gerber – Kenya &amp; Uganda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16171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Mid 60’s, US researcher William </a:t>
            </a:r>
            <a:r>
              <a:rPr lang="en-US" sz="2400" dirty="0" err="1">
                <a:solidFill>
                  <a:srgbClr val="16171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Frankenburg</a:t>
            </a:r>
            <a:r>
              <a:rPr lang="en-US" sz="2400" dirty="0">
                <a:solidFill>
                  <a:srgbClr val="16171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MD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6171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 , Iowa dissertation -  Phyllis </a:t>
            </a:r>
            <a:r>
              <a:rPr lang="en-US" sz="2400" dirty="0" err="1">
                <a:solidFill>
                  <a:srgbClr val="16171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Rippeyoung</a:t>
            </a:r>
            <a:endParaRPr lang="en-US" sz="2400" dirty="0">
              <a:solidFill>
                <a:srgbClr val="16171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16171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16171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i="1" spc="10" dirty="0">
              <a:solidFill>
                <a:srgbClr val="36415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de 6</a:t>
            </a:r>
          </a:p>
          <a:p>
            <a:pPr marL="0" indent="0">
              <a:buNone/>
            </a:pPr>
            <a:r>
              <a:rPr lang="en-US" sz="2000" dirty="0"/>
              <a:t>										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									Slide 10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5F2A7F69-4FDD-65D4-CCC7-EBCFB3C5E1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733" y="57596"/>
            <a:ext cx="11304651" cy="260006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A27145-D357-0F67-0677-EC0C672C0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986475"/>
              </p:ext>
            </p:extLst>
          </p:nvPr>
        </p:nvGraphicFramePr>
        <p:xfrm>
          <a:off x="448734" y="4083281"/>
          <a:ext cx="11304651" cy="18288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506017">
                  <a:extLst>
                    <a:ext uri="{9D8B030D-6E8A-4147-A177-3AD203B41FA5}">
                      <a16:colId xmlns:a16="http://schemas.microsoft.com/office/drawing/2014/main" val="3884543107"/>
                    </a:ext>
                  </a:extLst>
                </a:gridCol>
                <a:gridCol w="5798634">
                  <a:extLst>
                    <a:ext uri="{9D8B030D-6E8A-4147-A177-3AD203B41FA5}">
                      <a16:colId xmlns:a16="http://schemas.microsoft.com/office/drawing/2014/main" val="285188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16171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babies have slightly higher cognitive-skill scores and considerably higher motor-skill scores</a:t>
                      </a:r>
                      <a:r>
                        <a:rPr lang="en-US" sz="2400" b="0" dirty="0">
                          <a:solidFill>
                            <a:srgbClr val="16171B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than their European peer group.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36415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Black babies have better thinking and movement skills compared to White babies.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i="1" spc="10" dirty="0">
                          <a:solidFill>
                            <a:srgbClr val="364152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Revised using Text Leveler by Magic School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037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724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CC6C32-4255-64B7-5A6C-0281B61A1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36084"/>
            <a:ext cx="5291666" cy="5185831"/>
          </a:xfrm>
          <a:prstGeom prst="rect">
            <a:avLst/>
          </a:prstGeom>
        </p:spPr>
      </p:pic>
      <p:pic>
        <p:nvPicPr>
          <p:cNvPr id="12" name="Picture 11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954DE9B5-EDAD-6F09-CA77-6A6D394B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378479"/>
            <a:ext cx="5573929" cy="4319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BCF49C-4E07-ED7A-DE7B-7DA24022ED29}"/>
              </a:ext>
            </a:extLst>
          </p:cNvPr>
          <p:cNvSpPr txBox="1"/>
          <p:nvPr/>
        </p:nvSpPr>
        <p:spPr>
          <a:xfrm>
            <a:off x="11151220" y="6367346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800" dirty="0"/>
              <a:t>Slide 11</a:t>
            </a:r>
          </a:p>
        </p:txBody>
      </p:sp>
    </p:spTree>
    <p:extLst>
      <p:ext uri="{BB962C8B-B14F-4D97-AF65-F5344CB8AC3E}">
        <p14:creationId xmlns:p14="http://schemas.microsoft.com/office/powerpoint/2010/main" val="336957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AB02-5853-1BA5-3154-2A4E79684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What do you Know?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6BCA4-50F1-1056-C68A-3451E12F2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48783-5824-4317-C2CC-BCAF15C895DA}"/>
              </a:ext>
            </a:extLst>
          </p:cNvPr>
          <p:cNvSpPr txBox="1"/>
          <p:nvPr/>
        </p:nvSpPr>
        <p:spPr>
          <a:xfrm>
            <a:off x="10459844" y="6155473"/>
            <a:ext cx="14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7AA21-0A36-DC1A-22FB-BE0804FF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3607"/>
            <a:ext cx="6193239" cy="65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19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74105B-EB7E-01C7-3AC0-8CE88821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 </a:t>
            </a:r>
          </a:p>
        </p:txBody>
      </p:sp>
      <p:sp>
        <p:nvSpPr>
          <p:cNvPr id="4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B8BCF0-58C0-17C6-9CCE-34122F189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effectLst/>
              </a:rPr>
              <a:t>A people losing sight of origins are dead.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effectLst/>
              </a:rPr>
              <a:t>A people deaf to purpose are lost.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effectLst/>
              </a:rPr>
              <a:t>Under fertile rain, in scorching sunshine there is no difference: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effectLst/>
              </a:rPr>
              <a:t>their bodies are mere corpses, awaiting final burial.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effectLst/>
              </a:rPr>
              <a:t>Ayi </a:t>
            </a:r>
            <a:r>
              <a:rPr lang="en-US" sz="1400" dirty="0" err="1">
                <a:effectLst/>
              </a:rPr>
              <a:t>Kwei</a:t>
            </a:r>
            <a:r>
              <a:rPr lang="en-US" sz="1400" dirty="0">
                <a:effectLst/>
              </a:rPr>
              <a:t> Armah (1973, p. xiv) </a:t>
            </a:r>
          </a:p>
          <a:p>
            <a:endParaRPr lang="en-US" sz="1400" dirty="0"/>
          </a:p>
        </p:txBody>
      </p:sp>
      <p:pic>
        <p:nvPicPr>
          <p:cNvPr id="8" name="Content Placeholder 7" descr="A coll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F4CEAB4-AAC6-81D7-8609-D3D28B4717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14" r="4066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69C1C18-2A39-DF4C-918D-A7AB3846BA09}"/>
              </a:ext>
            </a:extLst>
          </p:cNvPr>
          <p:cNvSpPr txBox="1">
            <a:spLocks/>
          </p:cNvSpPr>
          <p:nvPr/>
        </p:nvSpPr>
        <p:spPr>
          <a:xfrm>
            <a:off x="640080" y="548132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Once upon a time, there were people who didn't know just how amazing they were. They had special talents, but they hadn't discovered them yet. As they went about their days, a magical spark waited inside each one, ready to shine brightly.  </a:t>
            </a:r>
          </a:p>
          <a:p>
            <a:pPr marL="0">
              <a:spcBef>
                <a:spcPts val="0"/>
              </a:spcBef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68F6E-8DA7-7628-0611-A8ACC1BD97D0}"/>
              </a:ext>
            </a:extLst>
          </p:cNvPr>
          <p:cNvSpPr txBox="1"/>
          <p:nvPr/>
        </p:nvSpPr>
        <p:spPr>
          <a:xfrm>
            <a:off x="212047" y="6118795"/>
            <a:ext cx="14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176128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7CD3-A80A-1CB2-2891-C37DFBF9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Richest People to Ever Live????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EEF70973-10F1-161A-3A9D-9F9E6234E4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5724" y="1825625"/>
            <a:ext cx="5146551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37460-5F9F-E0EE-D2CA-47664E1E44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Story of Mansa Musa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859F7-361E-B562-C14E-2A05E2DCC867}"/>
              </a:ext>
            </a:extLst>
          </p:cNvPr>
          <p:cNvSpPr txBox="1"/>
          <p:nvPr/>
        </p:nvSpPr>
        <p:spPr>
          <a:xfrm>
            <a:off x="855724" y="6176963"/>
            <a:ext cx="51465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taxresearch.org.uk/Blog/2021/06/21/the-real-covid-financial-crisis-is-increasing-inequality-which-means-the-wealthy-must-pay-more-tax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06582D93-F641-F367-C20B-3DA6B7275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98920" y="2384424"/>
            <a:ext cx="3317240" cy="3928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F2878-D12B-0A63-7EF2-0AA5A6CC0411}"/>
              </a:ext>
            </a:extLst>
          </p:cNvPr>
          <p:cNvSpPr txBox="1"/>
          <p:nvPr/>
        </p:nvSpPr>
        <p:spPr>
          <a:xfrm>
            <a:off x="10459844" y="6155473"/>
            <a:ext cx="14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3</a:t>
            </a:r>
          </a:p>
        </p:txBody>
      </p:sp>
    </p:spTree>
    <p:extLst>
      <p:ext uri="{BB962C8B-B14F-4D97-AF65-F5344CB8AC3E}">
        <p14:creationId xmlns:p14="http://schemas.microsoft.com/office/powerpoint/2010/main" val="409338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544F4A8B-52BA-B84E-32E0-A3F73DEDE2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" y="1508942"/>
            <a:ext cx="6019800" cy="42041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FF052-1C6D-DB94-E9A4-F31984DEE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2601"/>
            <a:ext cx="6019800" cy="42041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364152"/>
                </a:solidFill>
                <a:effectLst/>
                <a:latin typeface="Inter"/>
              </a:rPr>
              <a:t>Timbuktu was a very important place in Africa a long time ago. It was a home to a big university with 25,000 students! People there learned about Islam, which is a religion, and many other things like law, medicine, and math. The university had a huge library with lots of books – about 400,000 to 700,000!</a:t>
            </a:r>
          </a:p>
          <a:p>
            <a:pPr marL="0" indent="0">
              <a:buNone/>
            </a:pPr>
            <a:r>
              <a:rPr lang="en-US" sz="1900" i="1" spc="10" dirty="0">
                <a:solidFill>
                  <a:srgbClr val="364152"/>
                </a:solidFill>
                <a:latin typeface="Inter"/>
                <a:ea typeface="Calibri" panose="020F0502020204030204" pitchFamily="34" charset="0"/>
              </a:rPr>
              <a:t> - Revised using Text Leveler by Magic School</a:t>
            </a:r>
          </a:p>
          <a:p>
            <a:pPr marL="0" indent="0">
              <a:buNone/>
            </a:pPr>
            <a:endParaRPr lang="en-US" sz="1900" i="1" spc="10" dirty="0">
              <a:solidFill>
                <a:srgbClr val="364152"/>
              </a:solidFill>
              <a:latin typeface="Inter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b="1" spc="1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Original Text: </a:t>
            </a:r>
            <a:r>
              <a:rPr lang="en-US" sz="1200" spc="1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Timbuktu was a center of Islamic scholarship under several African empires, home to a 25,000-student university …. for the spread of Islam throughout Africa from the 12th to 16th centuries…. The great teachings of Islam, </a:t>
            </a:r>
            <a:r>
              <a:rPr lang="en-US" sz="1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law, medicine, philosophy, astronomy, chemistry, physics, history, and Mathematics</a:t>
            </a:r>
            <a:r>
              <a:rPr lang="en-US" sz="1200" spc="1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with the largest library in the world of about 400,000 – 700,000 manuscripts. 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D7124-F211-1224-12C3-D351A03F6ECF}"/>
              </a:ext>
            </a:extLst>
          </p:cNvPr>
          <p:cNvSpPr txBox="1"/>
          <p:nvPr/>
        </p:nvSpPr>
        <p:spPr>
          <a:xfrm>
            <a:off x="10459844" y="6155473"/>
            <a:ext cx="14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442922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4D17-FB10-95DA-78B6-F9CEF88A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C98C472C-630D-A544-58EC-16E7F6C668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2200" y="180688"/>
            <a:ext cx="4855742" cy="56380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09B430-F3BF-81A8-F4FE-81F377EF5438}"/>
              </a:ext>
            </a:extLst>
          </p:cNvPr>
          <p:cNvSpPr txBox="1"/>
          <p:nvPr/>
        </p:nvSpPr>
        <p:spPr>
          <a:xfrm>
            <a:off x="10459844" y="6155473"/>
            <a:ext cx="14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5</a:t>
            </a:r>
          </a:p>
        </p:txBody>
      </p:sp>
      <p:pic>
        <p:nvPicPr>
          <p:cNvPr id="9" name="Content Placeholder 8" descr="A cell phone with different components&#10;&#10;Description automatically generated">
            <a:extLst>
              <a:ext uri="{FF2B5EF4-FFF2-40B4-BE49-F238E27FC236}">
                <a16:creationId xmlns:a16="http://schemas.microsoft.com/office/drawing/2014/main" id="{9A64BA4A-455D-FD80-6222-0539D42EF6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3156" y="538906"/>
            <a:ext cx="5778066" cy="5106446"/>
          </a:xfrm>
        </p:spPr>
      </p:pic>
    </p:spTree>
    <p:extLst>
      <p:ext uri="{BB962C8B-B14F-4D97-AF65-F5344CB8AC3E}">
        <p14:creationId xmlns:p14="http://schemas.microsoft.com/office/powerpoint/2010/main" val="288322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496-34BC-811A-3A3B-2E1F4C15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Lagos, Nigeria</a:t>
            </a:r>
          </a:p>
        </p:txBody>
      </p:sp>
      <p:pic>
        <p:nvPicPr>
          <p:cNvPr id="10" name="Picture 9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DD16B2C7-F5D3-8AF7-AA74-C5B2A2B0C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" r="17160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8" name="Content Placeholder 7" descr="A city with many buildings&#10;&#10;Description automatically generated with low confidence">
            <a:extLst>
              <a:ext uri="{FF2B5EF4-FFF2-40B4-BE49-F238E27FC236}">
                <a16:creationId xmlns:a16="http://schemas.microsoft.com/office/drawing/2014/main" id="{EF7A3BB1-0709-7228-4A5B-53E3DF01C8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9214" r="2" b="668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3" descr="A picture containing sky, resort, deck&#10;&#10;Description automatically generated">
            <a:extLst>
              <a:ext uri="{FF2B5EF4-FFF2-40B4-BE49-F238E27FC236}">
                <a16:creationId xmlns:a16="http://schemas.microsoft.com/office/drawing/2014/main" id="{DF3A7458-F562-CECA-EFE7-379B0D8CF9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1719" b="-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E769E-B680-636B-9A99-4E80DE8F6EFC}"/>
              </a:ext>
            </a:extLst>
          </p:cNvPr>
          <p:cNvSpPr txBox="1"/>
          <p:nvPr/>
        </p:nvSpPr>
        <p:spPr>
          <a:xfrm>
            <a:off x="10055975" y="5775778"/>
            <a:ext cx="14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6</a:t>
            </a:r>
          </a:p>
        </p:txBody>
      </p:sp>
    </p:spTree>
    <p:extLst>
      <p:ext uri="{BB962C8B-B14F-4D97-AF65-F5344CB8AC3E}">
        <p14:creationId xmlns:p14="http://schemas.microsoft.com/office/powerpoint/2010/main" val="113978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3E60D-DCD6-6B81-B8AE-FA54CF5289DB}"/>
              </a:ext>
            </a:extLst>
          </p:cNvPr>
          <p:cNvSpPr txBox="1"/>
          <p:nvPr/>
        </p:nvSpPr>
        <p:spPr>
          <a:xfrm>
            <a:off x="5202621" y="4665605"/>
            <a:ext cx="6638806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Nairobi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Kenya</a:t>
            </a:r>
          </a:p>
        </p:txBody>
      </p:sp>
      <p:pic>
        <p:nvPicPr>
          <p:cNvPr id="12" name="Picture 11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16330DC8-E689-60D2-3980-EADD926FE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5" r="5987" b="2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4" name="Picture 3" descr="A picture containing outdoor, sky, tree&#10;&#10;Description automatically generated">
            <a:extLst>
              <a:ext uri="{FF2B5EF4-FFF2-40B4-BE49-F238E27FC236}">
                <a16:creationId xmlns:a16="http://schemas.microsoft.com/office/drawing/2014/main" id="{9B6E37A6-AB4A-E63A-5183-382EC478C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0" r="3808" b="2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6" name="Picture 5" descr="A city next to the water&#10;&#10;Description automatically generated with low confidence">
            <a:extLst>
              <a:ext uri="{FF2B5EF4-FFF2-40B4-BE49-F238E27FC236}">
                <a16:creationId xmlns:a16="http://schemas.microsoft.com/office/drawing/2014/main" id="{E9D2B899-CDC2-EDBA-C461-EBA1E69BD2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33" r="2" b="2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A1C5D-CDF9-FF8D-6016-5A858E49BF61}"/>
              </a:ext>
            </a:extLst>
          </p:cNvPr>
          <p:cNvSpPr txBox="1"/>
          <p:nvPr/>
        </p:nvSpPr>
        <p:spPr>
          <a:xfrm>
            <a:off x="9640230" y="6264204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Slide 7</a:t>
            </a:r>
          </a:p>
        </p:txBody>
      </p:sp>
    </p:spTree>
    <p:extLst>
      <p:ext uri="{BB962C8B-B14F-4D97-AF65-F5344CB8AC3E}">
        <p14:creationId xmlns:p14="http://schemas.microsoft.com/office/powerpoint/2010/main" val="2731295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sky, outdoor, harbor, scene&#10;&#10;Description automatically generated">
            <a:extLst>
              <a:ext uri="{FF2B5EF4-FFF2-40B4-BE49-F238E27FC236}">
                <a16:creationId xmlns:a16="http://schemas.microsoft.com/office/drawing/2014/main" id="{C0EC1DBB-934F-FBAF-2A8E-7A3C73D79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7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3" descr="A body of water with trees around it and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BD93EF9-56D7-B57A-EAB7-4217E53E3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7" b="1923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2" name="Picture 21" descr="A picture containing sky, outdoor, shore, resort&#10;&#10;Description automatically generated">
            <a:extLst>
              <a:ext uri="{FF2B5EF4-FFF2-40B4-BE49-F238E27FC236}">
                <a16:creationId xmlns:a16="http://schemas.microsoft.com/office/drawing/2014/main" id="{06BC2E4A-C27C-BB52-B2C1-6B32EE52A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1" r="34247" b="1"/>
          <a:stretch/>
        </p:blipFill>
        <p:spPr>
          <a:xfrm>
            <a:off x="-2" y="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EC264B-68FB-0BFA-5447-DB00CD020984}"/>
              </a:ext>
            </a:extLst>
          </p:cNvPr>
          <p:cNvSpPr txBox="1"/>
          <p:nvPr/>
        </p:nvSpPr>
        <p:spPr>
          <a:xfrm>
            <a:off x="1219901" y="235845"/>
            <a:ext cx="4402332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Cairo, Egypt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F065F-14C8-F47C-9226-7A61D847D367}"/>
              </a:ext>
            </a:extLst>
          </p:cNvPr>
          <p:cNvSpPr txBox="1"/>
          <p:nvPr/>
        </p:nvSpPr>
        <p:spPr>
          <a:xfrm>
            <a:off x="10418027" y="6221710"/>
            <a:ext cx="6138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8</a:t>
            </a:r>
          </a:p>
        </p:txBody>
      </p:sp>
    </p:spTree>
    <p:extLst>
      <p:ext uri="{BB962C8B-B14F-4D97-AF65-F5344CB8AC3E}">
        <p14:creationId xmlns:p14="http://schemas.microsoft.com/office/powerpoint/2010/main" val="3324063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3606</TotalTime>
  <Words>517</Words>
  <Application>Microsoft Office PowerPoint</Application>
  <PresentationFormat>Widescreen</PresentationFormat>
  <Paragraphs>56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Inter</vt:lpstr>
      <vt:lpstr>Times New Roman</vt:lpstr>
      <vt:lpstr>TimesNewRomanPSMT</vt:lpstr>
      <vt:lpstr>Office Theme 2013 - 2022</vt:lpstr>
      <vt:lpstr>Where in the World?</vt:lpstr>
      <vt:lpstr>What do you Know?</vt:lpstr>
      <vt:lpstr> </vt:lpstr>
      <vt:lpstr>The Richest People to Ever Live????</vt:lpstr>
      <vt:lpstr>PowerPoint Presentation</vt:lpstr>
      <vt:lpstr> </vt:lpstr>
      <vt:lpstr>Lagos, Nigeria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Witherspoon, Taajah F</dc:creator>
  <cp:lastModifiedBy>Jayme Lorenz</cp:lastModifiedBy>
  <cp:revision>10</cp:revision>
  <dcterms:created xsi:type="dcterms:W3CDTF">2022-12-22T12:08:18Z</dcterms:created>
  <dcterms:modified xsi:type="dcterms:W3CDTF">2024-02-26T14:39:59Z</dcterms:modified>
</cp:coreProperties>
</file>