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4564"/>
    <a:srgbClr val="01A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19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4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46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D2349-1361-C7CC-D0AB-4431719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038" y="1706563"/>
            <a:ext cx="9677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31AE0E-76B2-513B-C346-6EA5E16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8038" y="3167063"/>
            <a:ext cx="9677400" cy="30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 spc="-150">
          <a:solidFill>
            <a:srgbClr val="203864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A55D541C-BC10-E9D4-7F08-31481547E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9731CD-289B-7B5C-230C-BE31A4ED5F31}"/>
              </a:ext>
            </a:extLst>
          </p:cNvPr>
          <p:cNvSpPr txBox="1"/>
          <p:nvPr/>
        </p:nvSpPr>
        <p:spPr>
          <a:xfrm>
            <a:off x="3783724" y="2070538"/>
            <a:ext cx="6190593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4800" b="1" u="none" strike="noStrike" dirty="0">
                <a:solidFill>
                  <a:srgbClr val="124564"/>
                </a:solidFill>
                <a:effectLst/>
                <a:latin typeface="IBM Plex Sans SemiBold" panose="020B0503050203000203" pitchFamily="34" charset="0"/>
              </a:rPr>
              <a:t>Lorem ipsum dolor sit </a:t>
            </a:r>
            <a:r>
              <a:rPr lang="en-US" sz="4800" b="1" u="none" strike="noStrike" dirty="0" err="1">
                <a:solidFill>
                  <a:srgbClr val="124564"/>
                </a:solidFill>
                <a:effectLst/>
                <a:latin typeface="IBM Plex Sans SemiBold" panose="020B0503050203000203" pitchFamily="34" charset="0"/>
              </a:rPr>
              <a:t>amet</a:t>
            </a:r>
            <a:endParaRPr lang="en-US" sz="4800" b="1" u="none" strike="noStrike" dirty="0">
              <a:solidFill>
                <a:srgbClr val="124564"/>
              </a:solidFill>
              <a:effectLst/>
              <a:latin typeface="IBM Plex Sans SemiBold" panose="020B0503050203000203" pitchFamily="34" charset="0"/>
            </a:endParaRPr>
          </a:p>
          <a:p>
            <a:r>
              <a:rPr lang="en-US" sz="2400" dirty="0">
                <a:latin typeface="IBM Plex Sans" panose="020B0503050203000203" pitchFamily="34" charset="0"/>
              </a:rPr>
              <a:t>Presenter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>
            <a:extLst>
              <a:ext uri="{FF2B5EF4-FFF2-40B4-BE49-F238E27FC236}">
                <a16:creationId xmlns:a16="http://schemas.microsoft.com/office/drawing/2014/main" id="{69EE3361-B5A4-0683-2DFD-EF1E16C20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D7186A-7709-FACB-42B5-C179527410D6}"/>
              </a:ext>
            </a:extLst>
          </p:cNvPr>
          <p:cNvSpPr txBox="1"/>
          <p:nvPr/>
        </p:nvSpPr>
        <p:spPr>
          <a:xfrm>
            <a:off x="1355834" y="1219805"/>
            <a:ext cx="8082456" cy="441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80"/>
              </a:lnSpc>
              <a:spcAft>
                <a:spcPts val="1200"/>
              </a:spcAft>
            </a:pP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Lorem ipsum dolor sit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amet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consectetur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adipiscing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Curabitur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iaculis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velit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id vestibulum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leo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pellentesque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vel. Integer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tincidunt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nunc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sed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bibendum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mollis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Aenean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ut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tristique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ipsum. 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Nam vel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lorem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vestibulum id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rgbClr val="01A1DB"/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mi cursus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>
              <a:lnSpc>
                <a:spcPts val="3080"/>
              </a:lnSpc>
              <a:spcAft>
                <a:spcPts val="1200"/>
              </a:spcAft>
            </a:pPr>
            <a:endParaRPr lang="en-US" sz="2400" dirty="0">
              <a:latin typeface="IBM Plex Sans Medium" panose="020B050305020300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3E719-2CBB-7DC3-A2E2-E1A6D4376FFA}"/>
              </a:ext>
            </a:extLst>
          </p:cNvPr>
          <p:cNvSpPr txBox="1"/>
          <p:nvPr/>
        </p:nvSpPr>
        <p:spPr>
          <a:xfrm>
            <a:off x="252248" y="273269"/>
            <a:ext cx="6190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u="none" strike="noStrike" dirty="0">
                <a:solidFill>
                  <a:srgbClr val="124564"/>
                </a:solidFill>
                <a:effectLst/>
                <a:latin typeface="IBM Plex Sans SemiBold" panose="020B0503050203000203" pitchFamily="34" charset="0"/>
              </a:rPr>
              <a:t>Section Title</a:t>
            </a:r>
            <a:endParaRPr lang="en-US" sz="2400" dirty="0">
              <a:latin typeface="IBM Plex Sans" panose="020B050305020300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IBM Plex Sans</vt:lpstr>
      <vt:lpstr>IBM Plex Sans Medium</vt:lpstr>
      <vt:lpstr>IBM Plex Sans SemiBold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Pattie Covert</dc:creator>
  <cp:lastModifiedBy>Jonathan Bruns</cp:lastModifiedBy>
  <cp:revision>10</cp:revision>
  <dcterms:created xsi:type="dcterms:W3CDTF">2021-02-03T14:57:50Z</dcterms:created>
  <dcterms:modified xsi:type="dcterms:W3CDTF">2023-04-27T20:37:33Z</dcterms:modified>
</cp:coreProperties>
</file>