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1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46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92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51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64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6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2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47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59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4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33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98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12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4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6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5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1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3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5D9A7-40F3-4B2D-9C36-946675B54EF5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6EDC-644C-40FA-B5B5-EF0231FBB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5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CFEB4-E687-4F5C-AE19-139930E6F74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A735-3EF0-41A5-9673-6A11D5F5054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4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9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2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3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Glenda Rhodes</dc:creator>
  <cp:lastModifiedBy>Jimmy Mckenzie</cp:lastModifiedBy>
  <cp:revision>2</cp:revision>
  <dcterms:created xsi:type="dcterms:W3CDTF">2019-03-18T23:18:57Z</dcterms:created>
  <dcterms:modified xsi:type="dcterms:W3CDTF">2019-03-25T15:05:57Z</dcterms:modified>
</cp:coreProperties>
</file>