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6369b57f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6369b57f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10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Hundred Grid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748" l="0" r="0" t="748"/>
          <a:stretch/>
        </p:blipFill>
        <p:spPr>
          <a:xfrm>
            <a:off x="343665" y="152399"/>
            <a:ext cx="4931220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5367125" y="276250"/>
            <a:ext cx="3591300" cy="45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What patterns do you see?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ADD HERE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