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369b57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369b57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Hundred Grid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665" y="152399"/>
            <a:ext cx="4931220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5367125" y="276250"/>
            <a:ext cx="3591300" cy="4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patterns do you see?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ADD HERE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