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6369b57f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6369b57f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3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Hundred Grid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 rotWithShape="1">
          <a:blip r:embed="rId3">
            <a:alphaModFix/>
          </a:blip>
          <a:srcRect b="0" l="2362" r="2362" t="0"/>
          <a:stretch/>
        </p:blipFill>
        <p:spPr>
          <a:xfrm>
            <a:off x="343665" y="152399"/>
            <a:ext cx="4931220" cy="4838701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/>
          <p:nvPr/>
        </p:nvSpPr>
        <p:spPr>
          <a:xfrm>
            <a:off x="5367125" y="276250"/>
            <a:ext cx="3591300" cy="45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What patterns do you see?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ADD HERE</a:t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